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21" d="100"/>
          <a:sy n="121" d="100"/>
        </p:scale>
        <p:origin x="114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23918" y="2059663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Hương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260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LENOVO</cp:lastModifiedBy>
  <cp:revision>47</cp:revision>
  <dcterms:created xsi:type="dcterms:W3CDTF">2017-01-10T13:46:13Z</dcterms:created>
  <dcterms:modified xsi:type="dcterms:W3CDTF">2022-04-15T01:20:06Z</dcterms:modified>
</cp:coreProperties>
</file>